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7" r:id="rId2"/>
    <p:sldId id="259" r:id="rId3"/>
    <p:sldId id="266" r:id="rId4"/>
    <p:sldId id="264" r:id="rId5"/>
    <p:sldId id="263" r:id="rId6"/>
    <p:sldId id="262" r:id="rId7"/>
    <p:sldId id="261" r:id="rId8"/>
    <p:sldId id="260" r:id="rId9"/>
    <p:sldId id="258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D8A66-FAB0-41CD-9B15-BD79DDC2DBB0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520D6-6FC3-462B-B344-9BAE1550033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520D6-6FC3-462B-B344-9BAE15500334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ергей\Desktop\img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20" t="3744" r="3211" b="33509"/>
          <a:stretch>
            <a:fillRect/>
          </a:stretch>
        </p:blipFill>
        <p:spPr bwMode="auto">
          <a:xfrm>
            <a:off x="1428728" y="3214686"/>
            <a:ext cx="5929354" cy="300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5720" y="0"/>
            <a:ext cx="82153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latin typeface="Arial Black" pitchFamily="34" charset="0"/>
              </a:rPr>
              <a:t>Правила</a:t>
            </a:r>
            <a:r>
              <a:rPr lang="ru-RU" sz="7200" dirty="0" smtClean="0">
                <a:latin typeface="Arial Black" pitchFamily="34" charset="0"/>
              </a:rPr>
              <a:t> </a:t>
            </a:r>
            <a:r>
              <a:rPr lang="ru-RU" sz="7200" dirty="0" smtClean="0">
                <a:solidFill>
                  <a:srgbClr val="FFFF00"/>
                </a:solidFill>
                <a:latin typeface="Arial Black" pitchFamily="34" charset="0"/>
              </a:rPr>
              <a:t>дорожного </a:t>
            </a:r>
            <a:r>
              <a:rPr lang="ru-RU" sz="7200" dirty="0" smtClean="0">
                <a:solidFill>
                  <a:srgbClr val="00B050"/>
                </a:solidFill>
                <a:latin typeface="Arial Black" pitchFamily="34" charset="0"/>
              </a:rPr>
              <a:t>движения</a:t>
            </a:r>
            <a:endParaRPr lang="ru-RU" sz="72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ергей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28604"/>
            <a:ext cx="8358246" cy="5533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80644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перейти проезжую часть, нужно быть очень внимательным, держать взрослого за руку. </a:t>
            </a:r>
            <a:r>
              <a:rPr lang="ru-RU" sz="2000" b="1" dirty="0" smtClean="0">
                <a:solidFill>
                  <a:srgbClr val="0070C0"/>
                </a:solidFill>
              </a:rPr>
              <a:t/>
            </a:r>
            <a:br>
              <a:rPr lang="ru-RU" sz="2000" b="1" dirty="0" smtClean="0">
                <a:solidFill>
                  <a:srgbClr val="0070C0"/>
                </a:solidFill>
              </a:rPr>
            </a:br>
            <a:endParaRPr lang="ru-RU" sz="2000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642918"/>
            <a:ext cx="3000396" cy="1842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571480"/>
            <a:ext cx="3071834" cy="1803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108390"/>
            <a:ext cx="3000396" cy="1678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71472" y="2428868"/>
            <a:ext cx="371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Дорогу так перехожу: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Сначала влево погляжу,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если нет машины,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Иду до середины.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357430"/>
            <a:ext cx="41004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Потом смотрю внимательно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Направо обязательно,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если нет движения,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Шагаю без сомнения.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86380" y="4071942"/>
            <a:ext cx="2928958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643446"/>
            <a:ext cx="8183880" cy="105156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такое проезжая часть?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4" name="Содержимое 9" descr="проезжая часть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71472" y="857232"/>
            <a:ext cx="4118325" cy="3078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572000" y="928670"/>
            <a:ext cx="4355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Там где движутся машины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Люди не должны ходить!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Потому что очень просто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 колеса угодить!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На улице такое место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Проезжей частью называется.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по проезжей части людям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Ходить строжайше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воспрещается!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равила дорожного движения детям - игры на дорог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642918"/>
            <a:ext cx="3929090" cy="2481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Сергей\Desktop\chadorost-pd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280"/>
          <a:stretch>
            <a:fillRect/>
          </a:stretch>
        </p:blipFill>
        <p:spPr bwMode="auto">
          <a:xfrm>
            <a:off x="4929190" y="3143248"/>
            <a:ext cx="3571900" cy="264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86314" y="785794"/>
            <a:ext cx="3957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Посмотрите, что творится,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шум гудков и скрежет шин!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Дети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бегут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дороге возле больших автомашин. 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500034" y="3172896"/>
            <a:ext cx="43936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Так нельзя!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Запомни это!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Так никогда нельзя играть, можно попасть в беду большую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руки ноги поломать.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равила дорожного движения детям - переход дороги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571480"/>
            <a:ext cx="4286280" cy="2663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Правила дорожного движения детям - правильный переход дороги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500438"/>
            <a:ext cx="393985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000628" y="857232"/>
            <a:ext cx="3600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Запомните ребята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есть пешеходный переход.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Он есть наземный и надземный,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есть через подземный ход.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428596" y="4071942"/>
            <a:ext cx="410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Нельзя бежать через дорогу,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нельзя машинам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под колеса лезть,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иди подземным переходом,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путь будет безопасным весь.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равила дорожного движения детям - правила перехода через дорогу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714356"/>
            <a:ext cx="387657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Правила дорожного движения детям - переход по зебре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2" y="3429000"/>
            <a:ext cx="4106493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714876" y="714356"/>
            <a:ext cx="39290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если ты идешь по зебре,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всегда внимательным ты будь, смотри налево и направо,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 безопасным был твой путь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286124"/>
            <a:ext cx="40005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Иди когда горит зеленый,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когда стоят машины в ряд,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будь аккуратным,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будь смышленым,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научи других ребят!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равила дорожного движения детям об игре на дорог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642918"/>
            <a:ext cx="385765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Правила дорожного движения детям, где надо играть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23572" y="4071943"/>
            <a:ext cx="3820393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857720" y="642918"/>
            <a:ext cx="42862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Всем конечно надо знать,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как играть и где играть.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Игры прямо у дороги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очень опасны для ребят.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Вот глупые мальчишки на троллейбусе висят,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люди в ужасе кричат,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 ж опасно для ребят.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Если троллейбус тряхнет слегка, упадет малыш и ударится наверняка.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57158" y="3571876"/>
            <a:ext cx="4032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еще сзади машины по дорогам быстро мчат,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могут наехать на ребят. Внимательными надо быть,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чтобы себе не навредить,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играйте лишь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 двориках опрятных,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на дороге будьте аккуратны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642918"/>
            <a:ext cx="4071966" cy="3218130"/>
          </a:xfrm>
        </p:spPr>
        <p:txBody>
          <a:bodyPr>
            <a:normAutofit fontScale="92500"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ln w="3175">
                <a:solidFill>
                  <a:schemeClr val="tx1"/>
                </a:solidFill>
              </a:ln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Очень важная наука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Правила движения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 должны их соблюдать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Все без </a:t>
            </a:r>
            <a:r>
              <a:rPr lang="ru-RU" b="1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исключения.</a:t>
            </a:r>
            <a:r>
              <a:rPr lang="ru-RU" b="1" kern="10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Детям </a:t>
            </a:r>
            <a:r>
              <a:rPr lang="ru-RU" b="1" kern="10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знать положено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kern="10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Правила дорожные!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kern="10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Ты, </a:t>
            </a:r>
            <a:r>
              <a:rPr lang="ru-RU" b="1" kern="10" dirty="0" smtClean="0">
                <a:ln w="31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дружок. </a:t>
            </a:r>
            <a:endParaRPr lang="ru-RU" b="1" kern="10" dirty="0" smtClean="0">
              <a:ln w="3175">
                <a:solidFill>
                  <a:schemeClr val="tx1"/>
                </a:solidFill>
              </a:ln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http://www.o-detstve.ru/assets/images/forteachers/DOU/prezentacia/43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857232"/>
            <a:ext cx="3825914" cy="4954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3933056"/>
            <a:ext cx="3857620" cy="2777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ергей\Desktop\22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39" t="2667" r="4001" b="2667"/>
          <a:stretch>
            <a:fillRect/>
          </a:stretch>
        </p:blipFill>
        <p:spPr bwMode="auto">
          <a:xfrm>
            <a:off x="571472" y="642918"/>
            <a:ext cx="7715304" cy="5286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183880" cy="114300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Улицей называется часть города, отведённая для движения транспорта и пешеходов.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ней есть проезжая и пешеходная часть.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Сергей\Desktop\imgh188351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0042"/>
            <a:ext cx="7000924" cy="3971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Проезжая часть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часть дороги, предназначенная для движения транспорта. И называется она так потому, что по ней ездят автомобили, автобусы, троллейбусы, трамваи и другие транспортные средства.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pic>
        <p:nvPicPr>
          <p:cNvPr id="4" name="Picture 2" descr="C:\Users\Сергей\Desktop\16d9e582a1f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571480"/>
            <a:ext cx="4392488" cy="30003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Сергей\Desktop\000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1428736"/>
            <a:ext cx="4143404" cy="27213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ергей\Desktop\img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500042"/>
            <a:ext cx="7924802" cy="5286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000504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Место, где пересекаются улицы, называется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перекрёсток.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перекрёстке большое движение.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 всех сторон мчатся машины, автобусы.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4" name="Picture 2" descr="Что такое перекресток. Информация для младших школьников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500042"/>
            <a:ext cx="4205897" cy="2834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500042"/>
            <a:ext cx="4060766" cy="2786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85918" y="5000636"/>
            <a:ext cx="6000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 самое опасное место. Пешеход здесь должен быть особенно внимательным и осторожным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ергей\Desktop\ceo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714356"/>
            <a:ext cx="3973213" cy="2428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Сергей\Desktop\6686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4000504"/>
            <a:ext cx="4000528" cy="23717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857752" y="571480"/>
            <a:ext cx="4032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Отгадайте, кто идет?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Ну конечно, пешеход!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Пешеходом станет каждый,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Кто пешком пойдет в поход.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Пешеходная дорожка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машин его спасет,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Ведь ходить по той дорожке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Может только пешеход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571472" y="3815839"/>
            <a:ext cx="38576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Я иду по тротуару,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Здесь машинам нет пути!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Ну а знаки мне расскажут,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Где дорогу перейти. 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ергей\Desktop\24335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637828"/>
            <a:ext cx="3929090" cy="2668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57686" y="571480"/>
            <a:ext cx="45005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обычный переход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нему идёт народ.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специальная разметка,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«Зеброю» зовётся метко!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Белые полоски тут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улицу ведут!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Где на зебре пешеход,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Ты на улице найди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под ним переходи!</a:t>
            </a:r>
          </a:p>
        </p:txBody>
      </p:sp>
      <p:pic>
        <p:nvPicPr>
          <p:cNvPr id="8" name="Picture 7" descr="http://pddua.com/r/r/BFA3FCB7-F6A7-445C-9805-FDC05617A1E5/5.35.2_b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29256" y="4000504"/>
            <a:ext cx="2857520" cy="1932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28596" y="4214818"/>
            <a:ext cx="46434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переход обозначен с помощью дорожного знака.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этот знак –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пешеходный переход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143512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ещё помогает пешеходам переходить дорогу?</a:t>
            </a:r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4" descr="http://www.all-avtosalon.ru/images/news/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714356"/>
            <a:ext cx="378621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 descr="http://www.dd.sch975.edusite.ru/images/p18_00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95045" y="2928934"/>
            <a:ext cx="3834607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679504" y="1142984"/>
            <a:ext cx="4464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возле перекрёстка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 дорогу перешёл,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цвета у светофора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Нужно помнить хорошо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110</TotalTime>
  <Words>422</Words>
  <Application>Microsoft Office PowerPoint</Application>
  <PresentationFormat>Экран (4:3)</PresentationFormat>
  <Paragraphs>82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Слайд 1</vt:lpstr>
      <vt:lpstr>Слайд 2</vt:lpstr>
      <vt:lpstr>Улицей называется часть города, отведённая для движения транспорта и пешеходов.  На ней есть проезжая и пешеходная часть.  </vt:lpstr>
      <vt:lpstr>Проезжая часть — это часть дороги, предназначенная для движения транспорта. И называется она так потому, что по ней ездят автомобили, автобусы, троллейбусы, трамваи и другие транспортные средства. </vt:lpstr>
      <vt:lpstr>Слайд 5</vt:lpstr>
      <vt:lpstr>Место, где пересекаются улицы, называется перекрёсток.  На перекрёстке большое движение.  Со всех сторон мчатся машины, автобусы.  </vt:lpstr>
      <vt:lpstr>Слайд 7</vt:lpstr>
      <vt:lpstr>Слайд 8</vt:lpstr>
      <vt:lpstr>Что ещё помогает пешеходам переходить дорогу? </vt:lpstr>
      <vt:lpstr>Слайд 10</vt:lpstr>
      <vt:lpstr>Чтобы перейти проезжую часть, нужно быть очень внимательным, держать взрослого за руку.  </vt:lpstr>
      <vt:lpstr>Что такое проезжая часть? 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ЛЕНОК</dc:creator>
  <cp:lastModifiedBy>ЛЕНОК</cp:lastModifiedBy>
  <cp:revision>13</cp:revision>
  <dcterms:modified xsi:type="dcterms:W3CDTF">2022-02-26T20:28:55Z</dcterms:modified>
</cp:coreProperties>
</file>